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57" r:id="rId5"/>
    <p:sldId id="260" r:id="rId6"/>
    <p:sldId id="264" r:id="rId7"/>
    <p:sldId id="266" r:id="rId8"/>
    <p:sldId id="268" r:id="rId9"/>
    <p:sldId id="265" r:id="rId10"/>
    <p:sldId id="271" r:id="rId11"/>
    <p:sldId id="272" r:id="rId12"/>
    <p:sldId id="273" r:id="rId13"/>
    <p:sldId id="274" r:id="rId14"/>
    <p:sldId id="275" r:id="rId15"/>
    <p:sldId id="280" r:id="rId16"/>
    <p:sldId id="276" r:id="rId17"/>
    <p:sldId id="277" r:id="rId18"/>
    <p:sldId id="278" r:id="rId19"/>
    <p:sldId id="281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E0E"/>
    <a:srgbClr val="57BFBA"/>
    <a:srgbClr val="205AE8"/>
    <a:srgbClr val="EB2F1C"/>
    <a:srgbClr val="971F12"/>
    <a:srgbClr val="E78224"/>
    <a:srgbClr val="71A233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555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CDD1-0BD6-D14C-89DE-2EE6386E1783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E025-A861-5B4E-B6CB-F975182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29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2EA0-094E-B647-802C-454F648640E2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47FD-6444-CA49-9BA9-E25B2D74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36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Enthusiasts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47FD-6444-CA49-9BA9-E25B2D74E1BE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Lego architecture,</a:t>
            </a:r>
            <a:r>
              <a:rPr lang="en-US" baseline="0" dirty="0"/>
              <a:t> creating masterpieces of art with Lego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247FD-6444-CA49-9BA9-E25B2D74E1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the transitive and distributive properties of multiplication with a flat</a:t>
            </a:r>
            <a:r>
              <a:rPr lang="en-US" baseline="0" dirty="0"/>
              <a:t> </a:t>
            </a:r>
            <a:r>
              <a:rPr lang="en-US" baseline="0" dirty="0" err="1"/>
              <a:t>lego</a:t>
            </a:r>
            <a:r>
              <a:rPr lang="en-US" baseline="0" dirty="0"/>
              <a:t> board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247FD-6444-CA49-9BA9-E25B2D74E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Education  .  Technology  .  Languages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4291"/>
            <a:ext cx="7808976" cy="1088136"/>
          </a:xfrm>
        </p:spPr>
        <p:txBody>
          <a:bodyPr/>
          <a:lstStyle/>
          <a:p>
            <a:r>
              <a:rPr lang="en-US" dirty="0"/>
              <a:t>Teaching STEM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Lego Education Systems</a:t>
            </a:r>
          </a:p>
        </p:txBody>
      </p:sp>
      <p:pic>
        <p:nvPicPr>
          <p:cNvPr id="8" name="Picture 7" descr="dragomanns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1344" y="444291"/>
            <a:ext cx="1544262" cy="1454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018" y="2579723"/>
            <a:ext cx="594265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Search for  … 	LEGO  Mindstorms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Go to  …  		Downloads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DL your platform…	Mac, Windows, Android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</p:spTree>
    <p:extLst>
      <p:ext uri="{BB962C8B-B14F-4D97-AF65-F5344CB8AC3E}">
        <p14:creationId xmlns:p14="http://schemas.microsoft.com/office/powerpoint/2010/main" val="10890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Robotics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6" y="2294181"/>
            <a:ext cx="5946422" cy="396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5856" y="2802512"/>
            <a:ext cx="24623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hands on immersion experience in STEM and robotics, the EV3 is an ideal system.</a:t>
            </a:r>
          </a:p>
          <a:p>
            <a:endParaRPr lang="en-US" dirty="0"/>
          </a:p>
          <a:p>
            <a:r>
              <a:rPr lang="en-US" dirty="0"/>
              <a:t>Dragomanns offers: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month</a:t>
            </a:r>
          </a:p>
          <a:p>
            <a:endParaRPr lang="en-US" dirty="0"/>
          </a:p>
          <a:p>
            <a:r>
              <a:rPr lang="en-US" dirty="0"/>
              <a:t>workshop programs. </a:t>
            </a:r>
          </a:p>
        </p:txBody>
      </p:sp>
    </p:spTree>
    <p:extLst>
      <p:ext uri="{BB962C8B-B14F-4D97-AF65-F5344CB8AC3E}">
        <p14:creationId xmlns:p14="http://schemas.microsoft.com/office/powerpoint/2010/main" val="276474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 Education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45544_713x380_MainProduc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5435" b="5104"/>
          <a:stretch/>
        </p:blipFill>
        <p:spPr>
          <a:xfrm>
            <a:off x="528972" y="1961265"/>
            <a:ext cx="7787210" cy="4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7" name="Picture 6" descr="InTheBox_Bricks_Landsc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91"/>
            <a:ext cx="9144000" cy="5549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416" y="5809047"/>
            <a:ext cx="858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EV3 retail set is available in the market for purchase, and also through Dragomanns…</a:t>
            </a:r>
          </a:p>
        </p:txBody>
      </p:sp>
    </p:spTree>
    <p:extLst>
      <p:ext uri="{BB962C8B-B14F-4D97-AF65-F5344CB8AC3E}">
        <p14:creationId xmlns:p14="http://schemas.microsoft.com/office/powerpoint/2010/main" val="421288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Brick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4" y="2468997"/>
            <a:ext cx="4763420" cy="3239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6988" y="3385751"/>
            <a:ext cx="2412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Sensors are inputs that provide data to the intelligent brick. </a:t>
            </a:r>
          </a:p>
          <a:p>
            <a:endParaRPr lang="en-US" dirty="0"/>
          </a:p>
          <a:p>
            <a:r>
              <a:rPr lang="en-US" dirty="0"/>
              <a:t>Motors are outputs that move according to some program or code written by students.</a:t>
            </a:r>
          </a:p>
        </p:txBody>
      </p:sp>
    </p:spTree>
    <p:extLst>
      <p:ext uri="{BB962C8B-B14F-4D97-AF65-F5344CB8AC3E}">
        <p14:creationId xmlns:p14="http://schemas.microsoft.com/office/powerpoint/2010/main" val="161703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95735"/>
            <a:ext cx="7068828" cy="42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block colors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7324" y="2310224"/>
            <a:ext cx="2157379" cy="917970"/>
          </a:xfrm>
          <a:prstGeom prst="roundRect">
            <a:avLst/>
          </a:prstGeom>
          <a:solidFill>
            <a:srgbClr val="71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Action Blocks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72623" y="2310224"/>
            <a:ext cx="2157379" cy="917970"/>
          </a:xfrm>
          <a:prstGeom prst="roundRect">
            <a:avLst/>
          </a:prstGeom>
          <a:solidFill>
            <a:srgbClr val="E782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Flow Blocks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4600" y="2310224"/>
            <a:ext cx="2157379" cy="9179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Sensor Blocks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2474" y="5184150"/>
            <a:ext cx="2295084" cy="917970"/>
          </a:xfrm>
          <a:prstGeom prst="roundRect">
            <a:avLst/>
          </a:prstGeom>
          <a:solidFill>
            <a:srgbClr val="EB3E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Data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34918" y="5184745"/>
            <a:ext cx="2295084" cy="917970"/>
          </a:xfrm>
          <a:prstGeom prst="roundRect">
            <a:avLst/>
          </a:prstGeom>
          <a:solidFill>
            <a:srgbClr val="205A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Advanced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5184745"/>
            <a:ext cx="2295084" cy="917970"/>
          </a:xfrm>
          <a:prstGeom prst="roundRect">
            <a:avLst/>
          </a:prstGeom>
          <a:solidFill>
            <a:srgbClr val="57BF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32"/>
                </a:solidFill>
              </a:rPr>
              <a:t>Personalized</a:t>
            </a:r>
          </a:p>
        </p:txBody>
      </p:sp>
    </p:spTree>
    <p:extLst>
      <p:ext uri="{BB962C8B-B14F-4D97-AF65-F5344CB8AC3E}">
        <p14:creationId xmlns:p14="http://schemas.microsoft.com/office/powerpoint/2010/main" val="261609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Bricks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LearnToProgram_action_blocks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222"/>
            <a:ext cx="7471979" cy="46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LearnToProgram_flow_blocks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981"/>
            <a:ext cx="6931156" cy="43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Sensor 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" y="2207292"/>
            <a:ext cx="5156145" cy="2887441"/>
          </a:xfrm>
          <a:prstGeom prst="rect">
            <a:avLst/>
          </a:prstGeom>
        </p:spPr>
      </p:pic>
      <p:pic>
        <p:nvPicPr>
          <p:cNvPr id="7" name="Picture 6" descr="Gyro_sensor_Br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83" y="2407409"/>
            <a:ext cx="2652415" cy="33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workshop Mission 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7" name="Picture 6" descr="Screen shot 2016-03-12 at 8.0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15" y="1863357"/>
            <a:ext cx="6718300" cy="490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268" y="2203124"/>
            <a:ext cx="2990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Build the basic educator robot.</a:t>
            </a:r>
          </a:p>
          <a:p>
            <a:endParaRPr lang="en-US" sz="3200" dirty="0"/>
          </a:p>
          <a:p>
            <a:r>
              <a:rPr lang="en-US" sz="3200" dirty="0"/>
              <a:t>Use &amp; program 1 sensor &amp; motor. </a:t>
            </a:r>
          </a:p>
        </p:txBody>
      </p:sp>
    </p:spTree>
    <p:extLst>
      <p:ext uri="{BB962C8B-B14F-4D97-AF65-F5344CB8AC3E}">
        <p14:creationId xmlns:p14="http://schemas.microsoft.com/office/powerpoint/2010/main" val="408672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585" y="451820"/>
            <a:ext cx="7808976" cy="1088136"/>
          </a:xfrm>
        </p:spPr>
        <p:txBody>
          <a:bodyPr>
            <a:normAutofit/>
          </a:bodyPr>
          <a:lstStyle/>
          <a:p>
            <a:r>
              <a:rPr lang="en-US" sz="4800" dirty="0"/>
              <a:t>Dragomanns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449" y="1535242"/>
            <a:ext cx="7754112" cy="484632"/>
          </a:xfrm>
        </p:spPr>
        <p:txBody>
          <a:bodyPr/>
          <a:lstStyle/>
          <a:p>
            <a:r>
              <a:rPr lang="en-US" dirty="0"/>
              <a:t>Education  .  Technology  .  Languages</a:t>
            </a:r>
          </a:p>
        </p:txBody>
      </p:sp>
      <p:pic>
        <p:nvPicPr>
          <p:cNvPr id="4" name="Picture 3" descr="dragomanns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9" y="451820"/>
            <a:ext cx="1544320" cy="14543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853" y="2344166"/>
            <a:ext cx="850332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Differentiated Learning Modules </a:t>
            </a:r>
          </a:p>
          <a:p>
            <a:pPr lvl="0"/>
            <a:r>
              <a:rPr lang="en-US" dirty="0"/>
              <a:t>From Preschool to 100+ year olds…</a:t>
            </a: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	</a:t>
            </a:r>
            <a:r>
              <a:rPr lang="en-US" sz="2800" dirty="0"/>
              <a:t>1.  Lego 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	2.  Technic  / </a:t>
            </a:r>
            <a:r>
              <a:rPr lang="en-US" sz="2800" dirty="0" err="1"/>
              <a:t>Bionical</a:t>
            </a:r>
            <a:r>
              <a:rPr lang="en-US" sz="2800" dirty="0"/>
              <a:t> 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	3.  Mindstorms      - the EV3 is what we’ll be using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	4.  </a:t>
            </a:r>
            <a:r>
              <a:rPr lang="en-US" sz="2800" dirty="0" err="1"/>
              <a:t>Tetrix</a:t>
            </a:r>
            <a:endParaRPr lang="en-US" sz="2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</p:spTree>
    <p:extLst>
      <p:ext uri="{BB962C8B-B14F-4D97-AF65-F5344CB8AC3E}">
        <p14:creationId xmlns:p14="http://schemas.microsoft.com/office/powerpoint/2010/main" val="152211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Lego Movie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" y="1894878"/>
            <a:ext cx="3022597" cy="4542154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2631525"/>
            <a:ext cx="38100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294" y="5408687"/>
            <a:ext cx="377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word Lego was coined with an amalgam of ‘play’ and ‘good.’ It is important to have fun while learning.</a:t>
            </a:r>
          </a:p>
        </p:txBody>
      </p:sp>
    </p:spTree>
    <p:extLst>
      <p:ext uri="{BB962C8B-B14F-4D97-AF65-F5344CB8AC3E}">
        <p14:creationId xmlns:p14="http://schemas.microsoft.com/office/powerpoint/2010/main" val="409223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34585" y="451820"/>
            <a:ext cx="7808976" cy="1088136"/>
          </a:xfrm>
        </p:spPr>
        <p:txBody>
          <a:bodyPr>
            <a:normAutofit/>
          </a:bodyPr>
          <a:lstStyle/>
          <a:p>
            <a:r>
              <a:rPr lang="en-US" sz="4800" dirty="0"/>
              <a:t>Dragomanns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89449" y="1535242"/>
            <a:ext cx="7754112" cy="484632"/>
          </a:xfrm>
        </p:spPr>
        <p:txBody>
          <a:bodyPr/>
          <a:lstStyle/>
          <a:p>
            <a:r>
              <a:rPr lang="en-US" dirty="0"/>
              <a:t>Education  .  Technology  .  Languages</a:t>
            </a:r>
          </a:p>
        </p:txBody>
      </p:sp>
      <p:pic>
        <p:nvPicPr>
          <p:cNvPr id="6" name="Picture 5" descr="dragomanns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9" y="451820"/>
            <a:ext cx="1544320" cy="1454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853" y="2344166"/>
            <a:ext cx="56225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Introducing regular building blocks of </a:t>
            </a:r>
            <a:r>
              <a:rPr lang="en-US" b="1" dirty="0"/>
              <a:t>Lego</a:t>
            </a:r>
            <a:r>
              <a:rPr lang="en-US" dirty="0"/>
              <a:t>:  	</a:t>
            </a:r>
          </a:p>
          <a:p>
            <a:pPr lvl="0"/>
            <a:r>
              <a:rPr lang="en-US" dirty="0"/>
              <a:t>	Its what you think of when you see the lamp to 	the right of you… Lego building systems of 	learning and play lay the foundation for creative 	thinking… </a:t>
            </a:r>
          </a:p>
          <a:p>
            <a:r>
              <a:rPr lang="en-US" dirty="0"/>
              <a:t> 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Technic</a:t>
            </a:r>
            <a:r>
              <a:rPr lang="en-US" dirty="0"/>
              <a:t> and </a:t>
            </a:r>
            <a:r>
              <a:rPr lang="en-US" b="1" dirty="0" err="1"/>
              <a:t>Bionical</a:t>
            </a:r>
            <a:r>
              <a:rPr lang="en-US" dirty="0"/>
              <a:t> sets </a:t>
            </a:r>
          </a:p>
          <a:p>
            <a:pPr lvl="0"/>
            <a:r>
              <a:rPr lang="en-US" dirty="0"/>
              <a:t>	introduce concepts of dynamic motion, gears, 	electronic automation, and various other 	moving parts and pieces for 5</a:t>
            </a:r>
            <a:r>
              <a:rPr lang="en-US" baseline="30000" dirty="0"/>
              <a:t>th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9853" y="6441373"/>
            <a:ext cx="6124902" cy="365125"/>
          </a:xfrm>
        </p:spPr>
        <p:txBody>
          <a:bodyPr/>
          <a:lstStyle/>
          <a:p>
            <a:r>
              <a:rPr lang="en-US" dirty="0"/>
              <a:t>Education  .  Technology  .  Languages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pic>
        <p:nvPicPr>
          <p:cNvPr id="13" name="Picture 12" descr="2014-08-31 15.17.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65" y="2487247"/>
            <a:ext cx="1754233" cy="31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4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832" y="2486959"/>
            <a:ext cx="52032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b="1" dirty="0" err="1"/>
              <a:t>Mindstorm</a:t>
            </a:r>
            <a:r>
              <a:rPr lang="en-US" dirty="0"/>
              <a:t>: EV3 is a guide to robotic programming with various Technic pieces plus a programmable “intelligent brick.”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dirty="0" err="1"/>
              <a:t>Tetrix</a:t>
            </a:r>
            <a:r>
              <a:rPr lang="en-US" dirty="0"/>
              <a:t>: College level parts, pieces, and components that can be used for prototyping robotics and engineering designs.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pic>
        <p:nvPicPr>
          <p:cNvPr id="12" name="Picture 11" descr="dragomanns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28" y="6309654"/>
            <a:ext cx="527587" cy="4968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4549" y="302239"/>
            <a:ext cx="7808976" cy="10881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 Chances are…  </a:t>
            </a:r>
            <a:r>
              <a:rPr lang="en-US" sz="2600" dirty="0"/>
              <a:t>students don’t build or learn</a:t>
            </a:r>
          </a:p>
          <a:p>
            <a:pPr algn="l"/>
            <a:r>
              <a:rPr lang="en-US" sz="2600" dirty="0"/>
              <a:t> 				with either of these systems: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966" y="3495834"/>
            <a:ext cx="492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ideal age of exposure is middle school so that mechanical, electronic, engineering, and programming concepts are introduced collectively.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9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7" name="Picture 6" descr="16b23ded-be5e-4be4-a38a-e7f14cfbec3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14251"/>
          <a:stretch/>
        </p:blipFill>
        <p:spPr>
          <a:xfrm>
            <a:off x="782611" y="2170410"/>
            <a:ext cx="5685006" cy="410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4088" y="2931022"/>
            <a:ext cx="18993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KG through college, Lego offers hands on learning systems and curricula for STEM subjects:</a:t>
            </a:r>
          </a:p>
          <a:p>
            <a:endParaRPr lang="en-US" dirty="0"/>
          </a:p>
          <a:p>
            <a:r>
              <a:rPr lang="en-US" dirty="0"/>
              <a:t>Science Technology Engineering </a:t>
            </a:r>
          </a:p>
          <a:p>
            <a:r>
              <a:rPr lang="en-US" dirty="0"/>
              <a:t>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6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/ Counting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8" name="Picture 7" descr="d1972900-9662-45d0-8270-cc1e6dc995a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7034" b="9420"/>
          <a:stretch/>
        </p:blipFill>
        <p:spPr>
          <a:xfrm rot="10800000">
            <a:off x="549954" y="1993662"/>
            <a:ext cx="2124047" cy="2970859"/>
          </a:xfrm>
          <a:prstGeom prst="rect">
            <a:avLst/>
          </a:prstGeom>
        </p:spPr>
      </p:pic>
      <p:pic>
        <p:nvPicPr>
          <p:cNvPr id="9" name="Picture 8" descr="16d07dfc-052b-49f7-89c2-cb88de93f7d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r="10860"/>
          <a:stretch/>
        </p:blipFill>
        <p:spPr>
          <a:xfrm rot="16200000">
            <a:off x="2901792" y="2311487"/>
            <a:ext cx="3023179" cy="2387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235" y="5600082"/>
            <a:ext cx="44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Pre-schoolers use ‘Duplo’ sets that are big…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0729" y="2649079"/>
            <a:ext cx="27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Elementary school children are still learning to count, still learning to write and move their hands and fingers. </a:t>
            </a:r>
          </a:p>
          <a:p>
            <a:endParaRPr lang="en-US" dirty="0"/>
          </a:p>
          <a:p>
            <a:r>
              <a:rPr lang="en-US" dirty="0"/>
              <a:t>These pieces are great for teaching measurement, counting, arithmetic, and space –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395439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Gears &amp; Motion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pic>
        <p:nvPicPr>
          <p:cNvPr id="6" name="Picture 5" descr="b6160d51-447a-455a-917c-cdb3cb923f8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2" t="61827" r="2862" b="14031"/>
          <a:stretch/>
        </p:blipFill>
        <p:spPr>
          <a:xfrm rot="10800000">
            <a:off x="7103292" y="1965391"/>
            <a:ext cx="1637160" cy="1851240"/>
          </a:xfrm>
          <a:prstGeom prst="rect">
            <a:avLst/>
          </a:prstGeom>
        </p:spPr>
      </p:pic>
      <p:pic>
        <p:nvPicPr>
          <p:cNvPr id="7" name="Picture 6" descr="b6160d51-447a-455a-917c-cdb3cb923f8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43471" r="46437" b="19019"/>
          <a:stretch/>
        </p:blipFill>
        <p:spPr>
          <a:xfrm rot="10800000">
            <a:off x="284163" y="1865944"/>
            <a:ext cx="3049373" cy="4252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444" y="4477419"/>
            <a:ext cx="390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 of power can be a difficult concept to grasp in middle and high school. Hands on building accomplishes this in ONE learning session.</a:t>
            </a:r>
          </a:p>
        </p:txBody>
      </p:sp>
    </p:spTree>
    <p:extLst>
      <p:ext uri="{BB962C8B-B14F-4D97-AF65-F5344CB8AC3E}">
        <p14:creationId xmlns:p14="http://schemas.microsoft.com/office/powerpoint/2010/main" val="212948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 &amp;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Education  .  Technology  .  Languages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9322" y="1629252"/>
            <a:ext cx="2879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23232"/>
                </a:solidFill>
              </a:rPr>
              <a:t>Revolutions</a:t>
            </a:r>
          </a:p>
        </p:txBody>
      </p:sp>
      <p:pic>
        <p:nvPicPr>
          <p:cNvPr id="9" name="Picture 8" descr="74950d02-3d2e-4091-b50e-5b356e9ee99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0" t="3691" r="15415"/>
          <a:stretch/>
        </p:blipFill>
        <p:spPr>
          <a:xfrm rot="5400000">
            <a:off x="635962" y="1781416"/>
            <a:ext cx="4303817" cy="5007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332" y="3183100"/>
            <a:ext cx="264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Wheels and gears are great for circle geometry:</a:t>
            </a:r>
          </a:p>
          <a:p>
            <a:endParaRPr lang="en-US" dirty="0"/>
          </a:p>
          <a:p>
            <a:r>
              <a:rPr lang="en-US" dirty="0"/>
              <a:t>circumference, pi, the radius, radian measures, diameter…</a:t>
            </a:r>
          </a:p>
        </p:txBody>
      </p:sp>
    </p:spTree>
    <p:extLst>
      <p:ext uri="{BB962C8B-B14F-4D97-AF65-F5344CB8AC3E}">
        <p14:creationId xmlns:p14="http://schemas.microsoft.com/office/powerpoint/2010/main" val="26452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,  Torque , &amp; Renewables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www.dragomanns.com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Education  .  Technology  .  Languages </a:t>
            </a:r>
          </a:p>
        </p:txBody>
      </p:sp>
      <p:pic>
        <p:nvPicPr>
          <p:cNvPr id="6" name="Picture 5" descr="94fe8142-a167-425a-a943-ba9e4dcbb36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42926" r="13989" b="18374"/>
          <a:stretch/>
        </p:blipFill>
        <p:spPr>
          <a:xfrm rot="10800000">
            <a:off x="385530" y="2156541"/>
            <a:ext cx="2416056" cy="207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4698" y="4478195"/>
            <a:ext cx="2533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There are Green Energy science kits that allow students to build and test windmills and solar power… </a:t>
            </a:r>
          </a:p>
        </p:txBody>
      </p:sp>
      <p:pic>
        <p:nvPicPr>
          <p:cNvPr id="7" name="Picture 6" descr="f825f2a5-4fb0-4ba1-b1c8-228ac237d48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0" r="17320" b="7218"/>
          <a:stretch/>
        </p:blipFill>
        <p:spPr>
          <a:xfrm rot="16200000">
            <a:off x="6280139" y="1899149"/>
            <a:ext cx="2168250" cy="2580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270" y="4700509"/>
            <a:ext cx="2451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Concepts in physics include force, speed, velocity, distance, and electromagnetics even…</a:t>
            </a:r>
          </a:p>
          <a:p>
            <a:endParaRPr lang="en-US" dirty="0"/>
          </a:p>
        </p:txBody>
      </p:sp>
      <p:pic>
        <p:nvPicPr>
          <p:cNvPr id="9" name="Picture 8" descr="58b08b0d-40bf-4598-9156-e5dcf52f087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t="9423" r="43607" b="23167"/>
          <a:stretch/>
        </p:blipFill>
        <p:spPr>
          <a:xfrm rot="16200000">
            <a:off x="3427302" y="2029806"/>
            <a:ext cx="2121868" cy="2273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9484" y="4755193"/>
            <a:ext cx="245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designs and constructions can teach the power of gears, pulleys and levers…</a:t>
            </a:r>
          </a:p>
        </p:txBody>
      </p:sp>
    </p:spTree>
    <p:extLst>
      <p:ext uri="{BB962C8B-B14F-4D97-AF65-F5344CB8AC3E}">
        <p14:creationId xmlns:p14="http://schemas.microsoft.com/office/powerpoint/2010/main" val="31008117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350</TotalTime>
  <Words>546</Words>
  <Application>Microsoft Office PowerPoint</Application>
  <PresentationFormat>On-screen Show (4:3)</PresentationFormat>
  <Paragraphs>134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Spectrum</vt:lpstr>
      <vt:lpstr>Teaching STEM </vt:lpstr>
      <vt:lpstr>Dragomanns</vt:lpstr>
      <vt:lpstr>Dragomanns</vt:lpstr>
      <vt:lpstr>PowerPoint Presentation</vt:lpstr>
      <vt:lpstr>Lego Education</vt:lpstr>
      <vt:lpstr>Measurement / Counting</vt:lpstr>
      <vt:lpstr>Gears &amp; Motion</vt:lpstr>
      <vt:lpstr>Rotations &amp;</vt:lpstr>
      <vt:lpstr>Force ,  Torque , &amp; Renewables</vt:lpstr>
      <vt:lpstr>EV3 Robotics Set</vt:lpstr>
      <vt:lpstr>EV3  Education Set</vt:lpstr>
      <vt:lpstr>PowerPoint Presentation</vt:lpstr>
      <vt:lpstr>Intelligent Brick</vt:lpstr>
      <vt:lpstr>Programming Interface</vt:lpstr>
      <vt:lpstr>Programming block colors</vt:lpstr>
      <vt:lpstr>Action Bricks</vt:lpstr>
      <vt:lpstr>Flow Control blocks</vt:lpstr>
      <vt:lpstr>Sensor  blocks</vt:lpstr>
      <vt:lpstr>Our workshop Mission :</vt:lpstr>
      <vt:lpstr>The Lego Movie</vt:lpstr>
    </vt:vector>
  </TitlesOfParts>
  <Company>Dragomanns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STEM</dc:title>
  <dc:creator>Bashir</dc:creator>
  <cp:lastModifiedBy>M Bashir</cp:lastModifiedBy>
  <cp:revision>29</cp:revision>
  <dcterms:created xsi:type="dcterms:W3CDTF">2016-03-11T23:41:02Z</dcterms:created>
  <dcterms:modified xsi:type="dcterms:W3CDTF">2016-07-27T02:21:17Z</dcterms:modified>
</cp:coreProperties>
</file>